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80" r:id="rId19"/>
    <p:sldId id="285" r:id="rId20"/>
    <p:sldId id="281" r:id="rId21"/>
    <p:sldId id="282" r:id="rId22"/>
    <p:sldId id="275" r:id="rId23"/>
    <p:sldId id="283" r:id="rId24"/>
    <p:sldId id="284" r:id="rId25"/>
    <p:sldId id="265" r:id="rId26"/>
    <p:sldId id="276" r:id="rId27"/>
    <p:sldId id="277" r:id="rId28"/>
    <p:sldId id="278" r:id="rId29"/>
    <p:sldId id="279" r:id="rId30"/>
    <p:sldId id="26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22146-89C0-4AC9-BA86-98AF7C714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D3BC7-108B-4E3A-8CC8-B31113075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4471A-471D-4EB4-A794-D930AC586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7CE63-475A-4881-8A91-3F4B3A7F0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B0C8-23AC-4F0E-9772-C54E1DF0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0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EDAA9-D1F1-41D8-82FE-84FC50DC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1815F-20D0-4D02-9843-0F979EAC5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CDAEA-54A9-4A5C-AC36-90CEFB05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E0C6B-88B3-48D2-AA0D-15D83BEFB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05782-ADDC-461F-B85C-9C877DD58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23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1DA78C-4CB8-4EDF-8F76-BC48CB9F25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67F168-244D-47D2-B307-55890D97B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E596-1D70-4C69-8522-1B39BF52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3C787-6982-479F-9477-C2CE7C990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230A0-37D8-4479-B058-F8E2120D9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0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89FF-62DF-4087-B4DF-2DB04E024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D1FA6-8A7E-4872-8605-5174A01F0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113D7-BA07-4F76-996A-2B43598B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38C3E-7FCF-4A5C-96EC-D718DA8D5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F1695-D53D-4527-8C74-C2CBC3E55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66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1C12-BCBD-41D1-ADB0-B33D81B91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177DD-E6E2-41DF-AE1B-2DDC07612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CDE8D-C633-44D5-BDBA-BEB5C28AC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7707A-18EF-44B1-A525-331C4C82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4BCA-5DA5-4BF1-BBC6-D27E810A9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8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6C7E-0AE8-4618-A528-44DB4C2B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A8175-8447-451A-9BD7-52F7B1645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C01CE-62FF-4738-8A64-C3EC069B7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100FB-F01F-4F7D-9732-D2A36CB25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8F213-134D-4480-9871-48486A452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F1248-1EA3-4095-B265-6904916A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4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90F2-FBDC-431D-B9E8-B5CB21480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EE042-E04A-498E-AE35-43C81375F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559EE-8767-4B5B-8C8B-3E0A4BC6C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953D5D-9769-4488-B5BA-3ADB351DF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17B7E-FC47-4F37-A2E0-EF7004EA2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326AE-BC34-47C6-A46B-49007FD90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936411-9B25-464B-A2A0-55B63288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9AF126-0672-44D2-81A4-A53F82C5A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2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1D6CB-D12A-47A5-859A-99B567CFC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AC23D4-3D83-4AC6-839F-828E6FB29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1E273-89C6-4D36-9805-22BBA596B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88E37-FEEE-4F4E-9C7F-8CC7216D9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797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43A6B4-9E0E-4956-B2AE-AB30D6058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4A0D4-7340-47C5-A504-CA544B31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47BA1-93EC-4D94-9F61-046132F2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3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72DB0-2CBF-4765-BEE0-4DAA3EC4C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7B296-BAB8-4AAD-B0C0-8758196E6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E106E-A5F4-4145-8EE4-389FA69C0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EEE16-1949-4EAC-8BA3-63EBDAA7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8DFBE-1F18-4175-819F-FE868FF7D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3514-B643-4A8C-ACB7-D56C2779D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18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03330-370D-4245-ABD7-A98169239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94404-2E3B-4885-BD88-4A0885B50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FD41E-62F2-47DB-93A4-A3D3B6814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3076A-0E76-42A8-93D1-AE2E7AFC0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6F06A-4DF1-4DC5-8F99-E4A1285B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3DDFC-FA88-4D97-826B-EEE5B7166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2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CA8CAC-D654-4493-B8CC-EF58E498A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3E69B-E283-498F-B6DA-0DBA70290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36CFA-08B4-4186-8C38-7CDDD379E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B08C-20EE-4D57-85A7-5EEDC8031D5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92C9-2302-4E9C-9E6B-BA934B1FE9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1F412-1D16-4447-A193-C668999E1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CC390-944E-4A60-8C72-488D25CD2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5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EB3AF-01C5-49A9-A39C-A621E4F3CD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021" y="2054518"/>
            <a:ext cx="9144000" cy="928379"/>
          </a:xfrm>
        </p:spPr>
        <p:txBody>
          <a:bodyPr/>
          <a:lstStyle/>
          <a:p>
            <a:r>
              <a:rPr lang="en-US"/>
              <a:t>Link học: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9841A-548E-4668-9DB4-46A27F206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26831"/>
            <a:ext cx="9144000" cy="863430"/>
          </a:xfrm>
        </p:spPr>
        <p:txBody>
          <a:bodyPr/>
          <a:lstStyle/>
          <a:p>
            <a:r>
              <a:rPr lang="en-US"/>
              <a:t>https://www.youtube.com/watch?v=dKmXFGP3_eo&amp;list=PLPt6-BtUI22oveeGAyckbAXRSmTBGLZP4&amp;index=113</a:t>
            </a:r>
          </a:p>
        </p:txBody>
      </p:sp>
    </p:spTree>
    <p:extLst>
      <p:ext uri="{BB962C8B-B14F-4D97-AF65-F5344CB8AC3E}">
        <p14:creationId xmlns:p14="http://schemas.microsoft.com/office/powerpoint/2010/main" val="2020962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B3567F-CE53-4781-9E3B-229D9EC78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93" y="428574"/>
            <a:ext cx="7682898" cy="504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2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97B799-A350-4A04-8DD5-FD04B0663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84" y="332913"/>
            <a:ext cx="11070456" cy="58592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F0DF9D-8D9F-4B6E-8FC9-EDA4B8346322}"/>
              </a:ext>
            </a:extLst>
          </p:cNvPr>
          <p:cNvSpPr txBox="1"/>
          <p:nvPr/>
        </p:nvSpPr>
        <p:spPr>
          <a:xfrm>
            <a:off x="124287" y="6276513"/>
            <a:ext cx="11736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Áp dụng đúng thuộc tính của mỗi nhóm.</a:t>
            </a:r>
          </a:p>
        </p:txBody>
      </p:sp>
    </p:spTree>
    <p:extLst>
      <p:ext uri="{BB962C8B-B14F-4D97-AF65-F5344CB8AC3E}">
        <p14:creationId xmlns:p14="http://schemas.microsoft.com/office/powerpoint/2010/main" val="1959370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93EA6-ADB0-4063-8955-6333F52DC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9" y="110972"/>
            <a:ext cx="10515600" cy="656948"/>
          </a:xfrm>
        </p:spPr>
        <p:txBody>
          <a:bodyPr>
            <a:normAutofit fontScale="90000"/>
          </a:bodyPr>
          <a:lstStyle/>
          <a:p>
            <a:r>
              <a:rPr lang="en-US"/>
              <a:t>Nhóm thuộc tính Flex-Container.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719E0-A780-448B-9589-7ED1FFE0C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96" y="767920"/>
            <a:ext cx="9836457" cy="51090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B6F4BC-DDF2-4485-A53C-DC82257374C2}"/>
              </a:ext>
            </a:extLst>
          </p:cNvPr>
          <p:cNvSpPr txBox="1"/>
          <p:nvPr/>
        </p:nvSpPr>
        <p:spPr>
          <a:xfrm>
            <a:off x="399496" y="6010183"/>
            <a:ext cx="983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Căn theo trục nằm ngang.</a:t>
            </a:r>
          </a:p>
        </p:txBody>
      </p:sp>
    </p:spTree>
    <p:extLst>
      <p:ext uri="{BB962C8B-B14F-4D97-AF65-F5344CB8AC3E}">
        <p14:creationId xmlns:p14="http://schemas.microsoft.com/office/powerpoint/2010/main" val="1514134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2840A9-6940-437D-86AD-304D156B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12" y="381856"/>
            <a:ext cx="11535576" cy="609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4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7AD910-3ABF-42E2-BA0C-4B96734F2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5" y="0"/>
            <a:ext cx="7972148" cy="13926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7DE041-5D62-42EA-BBE5-9B408AC89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5" y="1392654"/>
            <a:ext cx="10253709" cy="546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92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04B14A-FCDA-4A5A-8626-73F20406A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81" y="352540"/>
            <a:ext cx="11360638" cy="609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25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9DEFBE-493E-49D3-976B-A81FEDA2F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62" y="334443"/>
            <a:ext cx="11534772" cy="607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18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F89ABE-68F4-432B-8FBF-8DA8242FD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40" y="349279"/>
            <a:ext cx="11469950" cy="582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00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4B475-F68A-4816-92D7-8CF418A15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011486" cy="1935332"/>
          </a:xfrm>
        </p:spPr>
        <p:txBody>
          <a:bodyPr>
            <a:normAutofit/>
          </a:bodyPr>
          <a:lstStyle/>
          <a:p>
            <a:r>
              <a:rPr lang="en-US" b="1"/>
              <a:t>8 CSS Flexbox phần 8_ Flex-shrink, flex-basis trong Flexbox CSS</a:t>
            </a:r>
            <a:br>
              <a:rPr lang="en-US" b="1"/>
            </a:b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1F3A20-7A58-4D6D-BE60-0CDA682AD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9884" y="716392"/>
            <a:ext cx="9352624" cy="51749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B558C9-998A-45D3-9BE2-3285FAFEEE7C}"/>
              </a:ext>
            </a:extLst>
          </p:cNvPr>
          <p:cNvSpPr txBox="1"/>
          <p:nvPr/>
        </p:nvSpPr>
        <p:spPr>
          <a:xfrm>
            <a:off x="164236" y="5954302"/>
            <a:ext cx="10937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Khi FlexContainer bị giới hạn và tổng kích th</a:t>
            </a:r>
            <a:r>
              <a:rPr lang="vi-VN"/>
              <a:t>ư</a:t>
            </a:r>
            <a:r>
              <a:rPr lang="en-US"/>
              <a:t>ớc phần tử con vượt quá chiều rộng giới hạn đó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32990-7448-46A1-AE0F-207AEFDE1AB3}"/>
              </a:ext>
            </a:extLst>
          </p:cNvPr>
          <p:cNvSpPr txBox="1"/>
          <p:nvPr/>
        </p:nvSpPr>
        <p:spPr>
          <a:xfrm>
            <a:off x="71022" y="1580225"/>
            <a:ext cx="24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Để tỷ lệ 2-3 thì co lại nhanh h</a:t>
            </a:r>
            <a:r>
              <a:rPr lang="vi-VN"/>
              <a:t>ơ</a:t>
            </a:r>
            <a:r>
              <a:rPr lang="en-US"/>
              <a:t>n là 1.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011E81E-7303-48C8-BCA5-2B00317244F1}"/>
              </a:ext>
            </a:extLst>
          </p:cNvPr>
          <p:cNvCxnSpPr>
            <a:cxnSpLocks/>
          </p:cNvCxnSpPr>
          <p:nvPr/>
        </p:nvCxnSpPr>
        <p:spPr>
          <a:xfrm flipH="1">
            <a:off x="2254928" y="2325950"/>
            <a:ext cx="1065321" cy="514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C6F7F7A-4754-4173-B820-45BE4B6AE917}"/>
              </a:ext>
            </a:extLst>
          </p:cNvPr>
          <p:cNvSpPr txBox="1"/>
          <p:nvPr/>
        </p:nvSpPr>
        <p:spPr>
          <a:xfrm>
            <a:off x="54006" y="2758282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Thẻ div có chiều ngang bao chọn cả thẻ cha nó.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6C8DCE-D6FA-480E-A1AF-EE8CC6D827C2}"/>
              </a:ext>
            </a:extLst>
          </p:cNvPr>
          <p:cNvSpPr txBox="1"/>
          <p:nvPr/>
        </p:nvSpPr>
        <p:spPr>
          <a:xfrm>
            <a:off x="5814874" y="807868"/>
            <a:ext cx="6196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 lại 2 lần, 3 lần.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0D0884-DDE5-4081-ADF2-817E12ED7EF3}"/>
              </a:ext>
            </a:extLst>
          </p:cNvPr>
          <p:cNvSpPr txBox="1"/>
          <p:nvPr/>
        </p:nvSpPr>
        <p:spPr>
          <a:xfrm>
            <a:off x="239697" y="6423028"/>
            <a:ext cx="1123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Trong tr</a:t>
            </a:r>
            <a:r>
              <a:rPr lang="vi-VN"/>
              <a:t>ư</a:t>
            </a:r>
            <a:r>
              <a:rPr lang="en-US"/>
              <a:t>ờng hợp trình duyệt không đủ chỗ chứa.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EED1B-CCB5-4B11-ABBF-6E4320CD7962}"/>
              </a:ext>
            </a:extLst>
          </p:cNvPr>
          <p:cNvSpPr txBox="1"/>
          <p:nvPr/>
        </p:nvSpPr>
        <p:spPr>
          <a:xfrm>
            <a:off x="239697" y="3595456"/>
            <a:ext cx="2095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Xác định độ co lại trong tr</a:t>
            </a:r>
            <a:r>
              <a:rPr lang="vi-VN"/>
              <a:t>ư</a:t>
            </a:r>
            <a:r>
              <a:rPr lang="en-US"/>
              <a:t>ờng hợp trình duyệt không đủ chỗ chứa.</a:t>
            </a:r>
          </a:p>
        </p:txBody>
      </p:sp>
    </p:spTree>
    <p:extLst>
      <p:ext uri="{BB962C8B-B14F-4D97-AF65-F5344CB8AC3E}">
        <p14:creationId xmlns:p14="http://schemas.microsoft.com/office/powerpoint/2010/main" val="4003550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8070-EDCA-4DDA-8267-C3D518B3B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Đã hiểu chỉ số về độ dãn và độ co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2367DBF-6243-42ED-B891-C583DEF7B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en-US"/>
              <a:t>Có ít Item thôi thì nó mới nở đ</a:t>
            </a:r>
            <a:r>
              <a:rPr lang="vi-VN"/>
              <a:t>ư</a:t>
            </a:r>
            <a:r>
              <a:rPr lang="en-US"/>
              <a:t>ợc ra chứ</a:t>
            </a:r>
          </a:p>
        </p:txBody>
      </p:sp>
    </p:spTree>
    <p:extLst>
      <p:ext uri="{BB962C8B-B14F-4D97-AF65-F5344CB8AC3E}">
        <p14:creationId xmlns:p14="http://schemas.microsoft.com/office/powerpoint/2010/main" val="3675021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5D95-41B6-40C7-9D66-2B2F4B51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E1E4D-B7D8-4FDA-9162-C726B810E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598E1-75F0-46F3-9787-62BB6D90E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69" y="347232"/>
            <a:ext cx="11006847" cy="61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105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C27545-4CE4-4342-85D1-088F2486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81" y="218181"/>
            <a:ext cx="11672874" cy="636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54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331F-A644-4FA0-A443-7F95FB1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1560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F9701-7D2E-469A-A1D2-0872146AF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1751"/>
            <a:ext cx="10515600" cy="4925212"/>
          </a:xfrm>
        </p:spPr>
        <p:txBody>
          <a:bodyPr/>
          <a:lstStyle/>
          <a:p>
            <a:r>
              <a:rPr lang="en-US"/>
              <a:t>Khi nở ra thì thằng nào có trọng số lớn hơn thì sẽ đc nở nhiều h</a:t>
            </a:r>
            <a:r>
              <a:rPr lang="vi-VN"/>
              <a:t>ơ</a:t>
            </a:r>
            <a:r>
              <a:rPr lang="en-US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301451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5C9FD-7DCD-4036-B4A6-F9352D012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12" y="150589"/>
            <a:ext cx="10008230" cy="558438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1471B6-25C5-4EC6-8FB8-B31BC15F28AD}"/>
              </a:ext>
            </a:extLst>
          </p:cNvPr>
          <p:cNvCxnSpPr>
            <a:cxnSpLocks/>
          </p:cNvCxnSpPr>
          <p:nvPr/>
        </p:nvCxnSpPr>
        <p:spPr>
          <a:xfrm flipV="1">
            <a:off x="5370990" y="636807"/>
            <a:ext cx="725010" cy="1692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5F4831-2B82-4BB9-A6B6-AB5656BF63C9}"/>
              </a:ext>
            </a:extLst>
          </p:cNvPr>
          <p:cNvSpPr txBox="1"/>
          <p:nvPr/>
        </p:nvSpPr>
        <p:spPr>
          <a:xfrm>
            <a:off x="4714043" y="267475"/>
            <a:ext cx="5477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Trình duyệt nở ra của item thì nó cũng không dãn theo.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B547901B-DBF3-4491-BBAD-FD62916CB35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10280342" y="2942783"/>
            <a:ext cx="701336" cy="2916479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E36EB9-676E-4701-90FF-7BE68C864D39}"/>
              </a:ext>
            </a:extLst>
          </p:cNvPr>
          <p:cNvSpPr txBox="1"/>
          <p:nvPr/>
        </p:nvSpPr>
        <p:spPr>
          <a:xfrm>
            <a:off x="9499107" y="5903650"/>
            <a:ext cx="2512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Để là 1 thì sẽ co lại đến giá trị MinWitnh.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1B6B4D-EACD-48FC-BCD1-C162CB8A70F1}"/>
              </a:ext>
            </a:extLst>
          </p:cNvPr>
          <p:cNvCxnSpPr>
            <a:cxnSpLocks/>
          </p:cNvCxnSpPr>
          <p:nvPr/>
        </p:nvCxnSpPr>
        <p:spPr>
          <a:xfrm flipH="1">
            <a:off x="3861786" y="3622089"/>
            <a:ext cx="1331654" cy="2237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B0FF8A6-60D1-4743-9BB8-870A0F37288F}"/>
              </a:ext>
            </a:extLst>
          </p:cNvPr>
          <p:cNvSpPr txBox="1"/>
          <p:nvPr/>
        </p:nvSpPr>
        <p:spPr>
          <a:xfrm>
            <a:off x="10280342" y="199694"/>
            <a:ext cx="1731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THử cho 1 ô dãn 1 và một ô dãn 2 xem nào.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BF4323-E73E-4E8F-88C9-7B2B6A1D8B9F}"/>
              </a:ext>
            </a:extLst>
          </p:cNvPr>
          <p:cNvSpPr txBox="1"/>
          <p:nvPr/>
        </p:nvSpPr>
        <p:spPr>
          <a:xfrm>
            <a:off x="6096000" y="1003177"/>
            <a:ext cx="4095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Trọng số nở và trọng số giãn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64DC87-D242-48EE-8984-CE01783D85A4}"/>
              </a:ext>
            </a:extLst>
          </p:cNvPr>
          <p:cNvSpPr txBox="1"/>
          <p:nvPr/>
        </p:nvSpPr>
        <p:spPr>
          <a:xfrm>
            <a:off x="2652876" y="5851862"/>
            <a:ext cx="2198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 về Main Witch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09310D-B6D9-499C-A63C-427643BD92B4}"/>
              </a:ext>
            </a:extLst>
          </p:cNvPr>
          <p:cNvSpPr txBox="1"/>
          <p:nvPr/>
        </p:nvSpPr>
        <p:spPr>
          <a:xfrm>
            <a:off x="5202315" y="6104308"/>
            <a:ext cx="3595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Min width: kích th</a:t>
            </a:r>
            <a:r>
              <a:rPr lang="vi-VN"/>
              <a:t>ư</a:t>
            </a:r>
            <a:r>
              <a:rPr lang="en-US"/>
              <a:t>ớc tối thiểu.</a:t>
            </a:r>
          </a:p>
        </p:txBody>
      </p:sp>
    </p:spTree>
    <p:extLst>
      <p:ext uri="{BB962C8B-B14F-4D97-AF65-F5344CB8AC3E}">
        <p14:creationId xmlns:p14="http://schemas.microsoft.com/office/powerpoint/2010/main" val="31459393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D75B9E-2029-462E-82BF-9A45183CA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84" y="417250"/>
            <a:ext cx="3133383" cy="2400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7FEAE5-771D-43DB-A248-8380E22C2D41}"/>
              </a:ext>
            </a:extLst>
          </p:cNvPr>
          <p:cNvSpPr txBox="1"/>
          <p:nvPr/>
        </p:nvSpPr>
        <p:spPr>
          <a:xfrm>
            <a:off x="4509857" y="417250"/>
            <a:ext cx="3852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Giá trị 1 là của Flex Ground.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67C8E-1D75-4370-A9E8-EDEC9B31CE23}"/>
              </a:ext>
            </a:extLst>
          </p:cNvPr>
          <p:cNvSpPr txBox="1"/>
          <p:nvPr/>
        </p:nvSpPr>
        <p:spPr>
          <a:xfrm>
            <a:off x="4509857" y="1065320"/>
            <a:ext cx="698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Các item có trọng số dãn là 1: tức là dãn đều.</a:t>
            </a:r>
          </a:p>
        </p:txBody>
      </p:sp>
    </p:spTree>
    <p:extLst>
      <p:ext uri="{BB962C8B-B14F-4D97-AF65-F5344CB8AC3E}">
        <p14:creationId xmlns:p14="http://schemas.microsoft.com/office/powerpoint/2010/main" val="3928121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B9679-4AB6-45AE-A2D1-B774AD681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8579C-E577-42AB-9EF0-1B76B7A88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55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96451-2925-4A9C-A2BC-822625F95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98" y="284172"/>
            <a:ext cx="11353800" cy="913900"/>
          </a:xfrm>
        </p:spPr>
        <p:txBody>
          <a:bodyPr>
            <a:normAutofit fontScale="90000"/>
          </a:bodyPr>
          <a:lstStyle/>
          <a:p>
            <a:r>
              <a:rPr lang="en-US"/>
              <a:t>https://www.youtube.com/watch?v=4yWFljbqC84&amp;list=PLPt6-BtUI22oveeGAyckbAXRSmTBGLZP4&amp;index=121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21E20-556B-4297-95B7-ED4EEA1E2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19" y="1522347"/>
            <a:ext cx="4129915" cy="61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A170E7-158C-480F-84A0-8E8B009E9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19" y="2461283"/>
            <a:ext cx="10526594" cy="33913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25042F-2935-4318-8723-7A836CF1C53D}"/>
              </a:ext>
            </a:extLst>
          </p:cNvPr>
          <p:cNvSpPr txBox="1"/>
          <p:nvPr/>
        </p:nvSpPr>
        <p:spPr>
          <a:xfrm>
            <a:off x="4793942" y="1463595"/>
            <a:ext cx="7137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Tỷ lệ giãn là đều nhau, hãy cho một thằng tỷ lệ 1 và 1 thằng tỷ lệ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14A5B-4D84-4339-8415-AD8A79E954D4}"/>
              </a:ext>
            </a:extLst>
          </p:cNvPr>
          <p:cNvSpPr txBox="1"/>
          <p:nvPr/>
        </p:nvSpPr>
        <p:spPr>
          <a:xfrm>
            <a:off x="230819" y="5985485"/>
            <a:ext cx="9725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Nó sẽ giãn theo tỷ lệ của Flex.</a:t>
            </a:r>
          </a:p>
        </p:txBody>
      </p:sp>
    </p:spTree>
    <p:extLst>
      <p:ext uri="{BB962C8B-B14F-4D97-AF65-F5344CB8AC3E}">
        <p14:creationId xmlns:p14="http://schemas.microsoft.com/office/powerpoint/2010/main" val="4055326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071751-F9B9-47C3-847B-C599D9382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07" y="421537"/>
            <a:ext cx="2476846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73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01101D-47BF-48C9-8105-C7504B692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32" y="239698"/>
            <a:ext cx="10994929" cy="56521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624BB5-44DD-4B53-9148-FDF51AC7D888}"/>
              </a:ext>
            </a:extLst>
          </p:cNvPr>
          <p:cNvSpPr txBox="1"/>
          <p:nvPr/>
        </p:nvSpPr>
        <p:spPr>
          <a:xfrm>
            <a:off x="270832" y="6082969"/>
            <a:ext cx="3173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Thay đổi thứ tự các item.</a:t>
            </a:r>
          </a:p>
        </p:txBody>
      </p:sp>
    </p:spTree>
    <p:extLst>
      <p:ext uri="{BB962C8B-B14F-4D97-AF65-F5344CB8AC3E}">
        <p14:creationId xmlns:p14="http://schemas.microsoft.com/office/powerpoint/2010/main" val="39597991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C0CA0-07DD-4A86-BA7E-9E786296A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F025D-0D5F-42D5-B25F-BEECA1DA5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10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D958-76CD-4ADB-9718-A514DCDD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31EC4-76E8-4E17-877A-327FECAC3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11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AD24B6-4462-4A42-B08B-C378A383C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5" y="139189"/>
            <a:ext cx="6525088" cy="11658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80450-BEB0-4135-98F3-4419F6F72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5" y="1408695"/>
            <a:ext cx="9445842" cy="5191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5CEFFF-01FC-4551-A6FF-383719C75184}"/>
              </a:ext>
            </a:extLst>
          </p:cNvPr>
          <p:cNvSpPr txBox="1"/>
          <p:nvPr/>
        </p:nvSpPr>
        <p:spPr>
          <a:xfrm>
            <a:off x="7762044" y="139189"/>
            <a:ext cx="429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lớn thời gian của lập trình viên là để sắp xếp bố cục sao cho đẹp mắt.</a:t>
            </a:r>
          </a:p>
        </p:txBody>
      </p:sp>
    </p:spTree>
    <p:extLst>
      <p:ext uri="{BB962C8B-B14F-4D97-AF65-F5344CB8AC3E}">
        <p14:creationId xmlns:p14="http://schemas.microsoft.com/office/powerpoint/2010/main" val="4106791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5392-56E3-4D15-B6B1-6D730D077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E7018-BD9B-4E5E-A31F-E9034C8C1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8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5321D8-C3D9-4C78-9F98-26FB1CF16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8" y="158749"/>
            <a:ext cx="11683014" cy="61427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CF3E88-0466-4E5F-887E-DDB5DEFF6FDA}"/>
              </a:ext>
            </a:extLst>
          </p:cNvPr>
          <p:cNvSpPr txBox="1"/>
          <p:nvPr/>
        </p:nvSpPr>
        <p:spPr>
          <a:xfrm>
            <a:off x="4296792" y="658574"/>
            <a:ext cx="4740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Thẻ Blog thì chiếm hết chiều ngang của thẻ cha.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399D56D-248A-4F2F-9A7F-1C751655AF55}"/>
              </a:ext>
            </a:extLst>
          </p:cNvPr>
          <p:cNvCxnSpPr>
            <a:cxnSpLocks/>
          </p:cNvCxnSpPr>
          <p:nvPr/>
        </p:nvCxnSpPr>
        <p:spPr>
          <a:xfrm flipV="1">
            <a:off x="4083728" y="905522"/>
            <a:ext cx="710214" cy="785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CCB0862-9584-496F-90C9-CC2F0BC04DEE}"/>
              </a:ext>
            </a:extLst>
          </p:cNvPr>
          <p:cNvSpPr txBox="1"/>
          <p:nvPr/>
        </p:nvSpPr>
        <p:spPr>
          <a:xfrm>
            <a:off x="3071672" y="1834982"/>
            <a:ext cx="4376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Thẻ Inline thì có độ rộng vừa bằng nội dung.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29E6B2-B569-4859-8742-3E9C83780CE3}"/>
              </a:ext>
            </a:extLst>
          </p:cNvPr>
          <p:cNvSpPr txBox="1"/>
          <p:nvPr/>
        </p:nvSpPr>
        <p:spPr>
          <a:xfrm>
            <a:off x="6507332" y="2787588"/>
            <a:ext cx="5335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Thẻ Inline có độ rộng vừa bằng nội dung.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2D03D0-221C-4FD4-AAA1-10A7C5B987FE}"/>
              </a:ext>
            </a:extLst>
          </p:cNvPr>
          <p:cNvSpPr txBox="1"/>
          <p:nvPr/>
        </p:nvSpPr>
        <p:spPr>
          <a:xfrm>
            <a:off x="159798" y="6408490"/>
            <a:ext cx="6880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Khi cấu hình Flex sẽ đ</a:t>
            </a:r>
            <a:r>
              <a:rPr lang="vi-VN"/>
              <a:t>ư</a:t>
            </a:r>
            <a:r>
              <a:rPr lang="en-US"/>
              <a:t>a phần tử ra khỏi luồng thông th</a:t>
            </a:r>
            <a:r>
              <a:rPr lang="vi-VN"/>
              <a:t>ư</a:t>
            </a:r>
            <a:r>
              <a:rPr lang="en-US"/>
              <a:t>ờng.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85ABE48-FE00-426A-98E5-A4CEB3335DD1}"/>
              </a:ext>
            </a:extLst>
          </p:cNvPr>
          <p:cNvCxnSpPr>
            <a:cxnSpLocks/>
          </p:cNvCxnSpPr>
          <p:nvPr/>
        </p:nvCxnSpPr>
        <p:spPr>
          <a:xfrm>
            <a:off x="9321553" y="3542190"/>
            <a:ext cx="807868" cy="9016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13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BA678-6E9E-452A-BC1A-1783AE8E3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6746"/>
            <a:ext cx="12192000" cy="1012054"/>
          </a:xfrm>
        </p:spPr>
        <p:txBody>
          <a:bodyPr>
            <a:normAutofit fontScale="90000"/>
          </a:bodyPr>
          <a:lstStyle/>
          <a:p>
            <a:r>
              <a:rPr lang="en-US"/>
              <a:t>Phải cài Extension để lấy đ</a:t>
            </a:r>
            <a:r>
              <a:rPr lang="vi-VN"/>
              <a:t>ư</a:t>
            </a:r>
            <a:r>
              <a:rPr lang="en-US"/>
              <a:t>ợc con bọ(Con Rệp để xem khối Code)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C67EA1-F792-47E8-89B7-8F65511BD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574" y="1449570"/>
            <a:ext cx="4477375" cy="12860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108F76-F716-4CB8-91DC-B50FEF62A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74" y="3577701"/>
            <a:ext cx="11256641" cy="203863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6F1E16-5CE1-408F-8FB3-7498ADA5D799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505262" y="2735624"/>
            <a:ext cx="1649488" cy="842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07A4B06-6CE7-4A3D-AC94-92FB021E270C}"/>
              </a:ext>
            </a:extLst>
          </p:cNvPr>
          <p:cNvSpPr txBox="1"/>
          <p:nvPr/>
        </p:nvSpPr>
        <p:spPr>
          <a:xfrm>
            <a:off x="266574" y="5885895"/>
            <a:ext cx="1125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Mặc định khối đang chiếm hết cả một dòng luôn.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AC83CD-6E92-48EB-8EDE-F95D5C3D94B7}"/>
              </a:ext>
            </a:extLst>
          </p:cNvPr>
          <p:cNvSpPr txBox="1"/>
          <p:nvPr/>
        </p:nvSpPr>
        <p:spPr>
          <a:xfrm>
            <a:off x="266574" y="6320901"/>
            <a:ext cx="10120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Chiếm toàn bộ kích th</a:t>
            </a:r>
            <a:r>
              <a:rPr lang="vi-VN"/>
              <a:t>ư</a:t>
            </a:r>
            <a:r>
              <a:rPr lang="en-US"/>
              <a:t>ớc thẻ cha của nó. Thẻ cha ở đây đang là thẻ Body.</a:t>
            </a:r>
          </a:p>
        </p:txBody>
      </p:sp>
    </p:spTree>
    <p:extLst>
      <p:ext uri="{BB962C8B-B14F-4D97-AF65-F5344CB8AC3E}">
        <p14:creationId xmlns:p14="http://schemas.microsoft.com/office/powerpoint/2010/main" val="282362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443BA8-5B32-4DF8-A8CB-886EEC703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21" y="499927"/>
            <a:ext cx="9960585" cy="357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45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A443A9-A0CC-49D7-8065-9EE19AA56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92" y="357325"/>
            <a:ext cx="11244133" cy="61433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47C725-0186-4F60-9A0D-84A15467598A}"/>
              </a:ext>
            </a:extLst>
          </p:cNvPr>
          <p:cNvCxnSpPr>
            <a:cxnSpLocks/>
            <a:endCxn id="9" idx="2"/>
          </p:cNvCxnSpPr>
          <p:nvPr/>
        </p:nvCxnSpPr>
        <p:spPr>
          <a:xfrm flipH="1" flipV="1">
            <a:off x="8766699" y="964136"/>
            <a:ext cx="794552" cy="1166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30C8B94-A213-4713-9779-C84A8D592A4C}"/>
              </a:ext>
            </a:extLst>
          </p:cNvPr>
          <p:cNvSpPr txBox="1"/>
          <p:nvPr/>
        </p:nvSpPr>
        <p:spPr>
          <a:xfrm>
            <a:off x="5894773" y="594804"/>
            <a:ext cx="574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Hộp chữ nhật chỉ bao quoanh hết dòng.</a:t>
            </a:r>
          </a:p>
        </p:txBody>
      </p:sp>
    </p:spTree>
    <p:extLst>
      <p:ext uri="{BB962C8B-B14F-4D97-AF65-F5344CB8AC3E}">
        <p14:creationId xmlns:p14="http://schemas.microsoft.com/office/powerpoint/2010/main" val="1597175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6ADDEC-2B6F-402B-87A5-F9FD424F8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46" y="244661"/>
            <a:ext cx="6219620" cy="1921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3F0181-ED91-4560-9328-FFEAE56CCCD2}"/>
              </a:ext>
            </a:extLst>
          </p:cNvPr>
          <p:cNvSpPr txBox="1"/>
          <p:nvPr/>
        </p:nvSpPr>
        <p:spPr>
          <a:xfrm>
            <a:off x="6764785" y="1520301"/>
            <a:ext cx="469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Nội dung thẻ nằm trong dòng, không phá vỡ cấu trúc dòng.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AC96B-6B54-42D6-8ED9-6E295DFBD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46" y="2166632"/>
            <a:ext cx="11279891" cy="459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25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1490B8-3776-4A7F-B8FF-436547DBF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92" y="499653"/>
            <a:ext cx="11022191" cy="602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55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465</Words>
  <Application>Microsoft Office PowerPoint</Application>
  <PresentationFormat>Widescreen</PresentationFormat>
  <Paragraphs>37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Office Theme</vt:lpstr>
      <vt:lpstr>Link học:</vt:lpstr>
      <vt:lpstr>PowerPoint Presentation</vt:lpstr>
      <vt:lpstr>PowerPoint Presentation</vt:lpstr>
      <vt:lpstr>PowerPoint Presentation</vt:lpstr>
      <vt:lpstr>Phải cài Extension để lấy được con bọ(Con Rệp để xem khối Code)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Nhóm thuộc tính Flex-Container.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8 CSS Flexbox phần 8_ Flex-shrink, flex-basis trong Flexbox CSS </vt:lpstr>
      <vt:lpstr>Có ít Item thôi thì nó mới nở được ra chứ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https://www.youtube.com/watch?v=4yWFljbqC84&amp;list=PLPt6-BtUI22oveeGAyckbAXRSmTBGLZP4&amp;index=121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học:</dc:title>
  <dc:creator>Dang Van Doan</dc:creator>
  <cp:lastModifiedBy>Dang Van Doan</cp:lastModifiedBy>
  <cp:revision>60</cp:revision>
  <dcterms:created xsi:type="dcterms:W3CDTF">2024-11-11T04:28:55Z</dcterms:created>
  <dcterms:modified xsi:type="dcterms:W3CDTF">2024-11-12T09:07:33Z</dcterms:modified>
</cp:coreProperties>
</file>

<file path=docProps/thumbnail.jpeg>
</file>